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10"/>
  </p:notesMasterIdLst>
  <p:handoutMasterIdLst>
    <p:handoutMasterId r:id="rId11"/>
  </p:handoutMasterIdLst>
  <p:sldIdLst>
    <p:sldId id="256" r:id="rId6"/>
    <p:sldId id="283" r:id="rId7"/>
    <p:sldId id="284" r:id="rId8"/>
    <p:sldId id="282" r:id="rId9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33" autoAdjust="0"/>
    <p:restoredTop sz="96142" autoAdjust="0"/>
  </p:normalViewPr>
  <p:slideViewPr>
    <p:cSldViewPr snapToGrid="0">
      <p:cViewPr varScale="1">
        <p:scale>
          <a:sx n="66" d="100"/>
          <a:sy n="66" d="100"/>
        </p:scale>
        <p:origin x="-128" y="-2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5/13/15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5/13/15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314" y="1212358"/>
            <a:ext cx="8229600" cy="163482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Managing Multiple Nodes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Another Web 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Update the run list of the new node to include the </a:t>
            </a:r>
            <a:r>
              <a:rPr lang="en-US" dirty="0" smtClean="0"/>
              <a:t>web server </a:t>
            </a:r>
            <a:r>
              <a:rPr lang="en-US" dirty="0"/>
              <a:t>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that </a:t>
            </a:r>
            <a:r>
              <a:rPr lang="en-US" dirty="0" smtClean="0"/>
              <a:t>the node's web server is functional 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57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Proxy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028082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wrapped proxy server cookbook to include the new web node as a member.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that cookbook to the Chef Server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</a:t>
            </a:r>
            <a:r>
              <a:rPr lang="en-US" dirty="0" smtClean="0"/>
              <a:t>that the proxy server delivers traffic to both web server nodes.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613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11036</TotalTime>
  <Words>98</Words>
  <Application>Microsoft Macintosh PowerPoint</Application>
  <PresentationFormat>Custom</PresentationFormat>
  <Paragraphs>13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ChefDk3.2Template</vt:lpstr>
      <vt:lpstr>Managing Multiple Nodes</vt:lpstr>
      <vt:lpstr>Another Web Node</vt:lpstr>
      <vt:lpstr>Update the Proxy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1391</cp:revision>
  <cp:lastPrinted>2015-02-07T23:49:10Z</cp:lastPrinted>
  <dcterms:created xsi:type="dcterms:W3CDTF">2012-09-13T17:36:07Z</dcterms:created>
  <dcterms:modified xsi:type="dcterms:W3CDTF">2015-05-14T05:46:55Z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